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7" r:id="rId6"/>
    <p:sldId id="278" r:id="rId7"/>
    <p:sldId id="287" r:id="rId8"/>
    <p:sldId id="288" r:id="rId9"/>
    <p:sldId id="289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76" r:id="rId19"/>
  </p:sldIdLst>
  <p:sldSz cx="12192000" cy="6858000"/>
  <p:notesSz cx="6858000" cy="9144000"/>
  <p:embeddedFontLst>
    <p:embeddedFont>
      <p:font typeface="Avenir Next LT Pro" panose="020B0504020202020204" pitchFamily="3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face" id="{EB8707D8-95F4-4495-8087-16CAD89E7053}">
          <p14:sldIdLst>
            <p14:sldId id="256"/>
            <p14:sldId id="277"/>
            <p14:sldId id="278"/>
          </p14:sldIdLst>
        </p14:section>
        <p14:section name="Website" id="{74046CF2-5771-4C5E-A781-908688806598}">
          <p14:sldIdLst>
            <p14:sldId id="287"/>
            <p14:sldId id="288"/>
            <p14:sldId id="289"/>
          </p14:sldIdLst>
        </p14:section>
        <p14:section name="Activiites" id="{0521AC46-DEB2-4F79-8FDA-0CEF0C72E30E}">
          <p14:sldIdLst>
            <p14:sldId id="279"/>
            <p14:sldId id="280"/>
            <p14:sldId id="281"/>
          </p14:sldIdLst>
        </p14:section>
        <p14:section name="Notes" id="{D4DAA442-5B5A-40E5-819E-9506948002E3}">
          <p14:sldIdLst>
            <p14:sldId id="282"/>
            <p14:sldId id="283"/>
            <p14:sldId id="284"/>
            <p14:sldId id="285"/>
            <p14:sldId id="286"/>
          </p14:sldIdLst>
        </p14:section>
        <p14:section name="Ending" id="{B615C8C2-4611-4791-8360-DC2C0F9513E8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8EA2"/>
    <a:srgbClr val="582156"/>
    <a:srgbClr val="F8F0E3"/>
    <a:srgbClr val="224E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176" autoAdjust="0"/>
  </p:normalViewPr>
  <p:slideViewPr>
    <p:cSldViewPr snapToGrid="0">
      <p:cViewPr>
        <p:scale>
          <a:sx n="75" d="100"/>
          <a:sy n="75" d="100"/>
        </p:scale>
        <p:origin x="854" y="206"/>
      </p:cViewPr>
      <p:guideLst>
        <p:guide orient="horz" pos="792"/>
        <p:guide pos="3144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commentAuthors" Target="commentAuthor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23-Feb-22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23-Feb-22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.svg"/><Relationship Id="rId5" Type="http://schemas.openxmlformats.org/officeDocument/2006/relationships/image" Target="../media/image13.sv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343">
            <a:extLst>
              <a:ext uri="{FF2B5EF4-FFF2-40B4-BE49-F238E27FC236}">
                <a16:creationId xmlns:a16="http://schemas.microsoft.com/office/drawing/2014/main" id="{0685D98A-CA5A-4C48-9AEB-4C1A201237A1}"/>
              </a:ext>
            </a:extLst>
          </p:cNvPr>
          <p:cNvSpPr/>
          <p:nvPr userDrawn="1"/>
        </p:nvSpPr>
        <p:spPr>
          <a:xfrm>
            <a:off x="2021206" y="4828032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664" y="1122363"/>
            <a:ext cx="5486400" cy="2387600"/>
          </a:xfrm>
        </p:spPr>
        <p:txBody>
          <a:bodyPr anchor="b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759" y="3602038"/>
            <a:ext cx="54864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F97041-3EE3-4F17-990B-3AC264934EF0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2457970" y="1686431"/>
            <a:ext cx="18288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02070B-3F7D-436A-849C-FB64175E8B45}"/>
              </a:ext>
            </a:extLst>
          </p:cNvPr>
          <p:cNvSpPr/>
          <p:nvPr userDrawn="1"/>
        </p:nvSpPr>
        <p:spPr>
          <a:xfrm>
            <a:off x="0" y="6108192"/>
            <a:ext cx="2029968" cy="7498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675AAC8A-F8AB-44A3-9748-96464E9E0B6B}"/>
              </a:ext>
            </a:extLst>
          </p:cNvPr>
          <p:cNvSpPr/>
          <p:nvPr userDrawn="1"/>
        </p:nvSpPr>
        <p:spPr>
          <a:xfrm>
            <a:off x="4054172" y="4069080"/>
            <a:ext cx="2788920" cy="278892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C3F6810-4D95-4C6E-A30A-459BAD7510FE}"/>
              </a:ext>
            </a:extLst>
          </p:cNvPr>
          <p:cNvGrpSpPr/>
          <p:nvPr userDrawn="1"/>
        </p:nvGrpSpPr>
        <p:grpSpPr>
          <a:xfrm>
            <a:off x="23853" y="2101527"/>
            <a:ext cx="1920240" cy="1920240"/>
            <a:chOff x="5361924" y="7472790"/>
            <a:chExt cx="1828800" cy="182880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1973B3A-7185-45FB-A2E6-A7BDE6414DF3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DACFFF66-0600-406E-AF42-9FD8E8EDB397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9411687D-2631-487B-AEAB-39750C9E52B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4BDDEAF6-0726-4BF4-96D7-EBA489ABF3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F80BBFBA-D0FB-4E20-8981-F569A2A0B678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6B3BCF7C-4204-4B1A-8371-96E859FC8425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3" name="Group 82">
                          <a:extLst>
                            <a:ext uri="{FF2B5EF4-FFF2-40B4-BE49-F238E27FC236}">
                              <a16:creationId xmlns:a16="http://schemas.microsoft.com/office/drawing/2014/main" id="{31CF95CD-48BB-4659-870A-21584266D83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78" name="Oval 77">
                            <a:extLst>
                              <a:ext uri="{FF2B5EF4-FFF2-40B4-BE49-F238E27FC236}">
                                <a16:creationId xmlns:a16="http://schemas.microsoft.com/office/drawing/2014/main" id="{871E1954-F3FD-427D-8FFA-F2883967354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80" name="Oval 79">
                            <a:extLst>
                              <a:ext uri="{FF2B5EF4-FFF2-40B4-BE49-F238E27FC236}">
                                <a16:creationId xmlns:a16="http://schemas.microsoft.com/office/drawing/2014/main" id="{B655BD1D-8AE2-43E7-B1D4-17923D0E017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2" name="Oval 81">
                          <a:extLst>
                            <a:ext uri="{FF2B5EF4-FFF2-40B4-BE49-F238E27FC236}">
                              <a16:creationId xmlns:a16="http://schemas.microsoft.com/office/drawing/2014/main" id="{9F92C461-5E10-49F3-B4F0-F320512C075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5" name="Oval 84">
                        <a:extLst>
                          <a:ext uri="{FF2B5EF4-FFF2-40B4-BE49-F238E27FC236}">
                            <a16:creationId xmlns:a16="http://schemas.microsoft.com/office/drawing/2014/main" id="{A6D57951-375C-41E9-BF45-DFC40F8E0A1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E4A4216D-DF9B-4DD9-989C-1F4040F3F4F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3DCCC81D-9EE7-47A8-8A4C-74B5E047A3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985F9FD-CFFB-417E-A560-28BD7BC7EE86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A923F7B-7D75-4E04-AE62-D5B99F6457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0239D2C-73EF-42E3-B73F-E69B7C27F65B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9BA1C3D-ADED-4596-8A9D-3DEC7E848945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15F2BFA-6803-42A0-A870-794B120EF574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9A173D-9FE5-446C-B59E-5D7C0A00BF6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74C3792-995F-4717-8C8B-089BBA7DE9C7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8FD950B-0E2B-4905-8DE9-195E24B2ABE7}"/>
              </a:ext>
            </a:extLst>
          </p:cNvPr>
          <p:cNvSpPr/>
          <p:nvPr userDrawn="1"/>
        </p:nvSpPr>
        <p:spPr>
          <a:xfrm rot="10800000">
            <a:off x="1013527" y="2043171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 rot="5400000">
            <a:off x="2028432" y="482104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273C520A-0126-47DA-A75B-1A38883907A2}"/>
              </a:ext>
            </a:extLst>
          </p:cNvPr>
          <p:cNvSpPr/>
          <p:nvPr userDrawn="1"/>
        </p:nvSpPr>
        <p:spPr>
          <a:xfrm>
            <a:off x="861942" y="888111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AB12487D-8BC9-4BEB-B6A7-B9DD702B2BD3}"/>
              </a:ext>
            </a:extLst>
          </p:cNvPr>
          <p:cNvSpPr/>
          <p:nvPr userDrawn="1"/>
        </p:nvSpPr>
        <p:spPr>
          <a:xfrm>
            <a:off x="0" y="4082178"/>
            <a:ext cx="2029968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7" name="Graphic 296">
            <a:extLst>
              <a:ext uri="{FF2B5EF4-FFF2-40B4-BE49-F238E27FC236}">
                <a16:creationId xmlns:a16="http://schemas.microsoft.com/office/drawing/2014/main" id="{AEE6DE36-A3C9-4D40-B471-F49B6A875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029016" y="2051944"/>
            <a:ext cx="2029968" cy="2029968"/>
          </a:xfrm>
          <a:prstGeom prst="rect">
            <a:avLst/>
          </a:prstGeom>
        </p:spPr>
      </p:pic>
      <p:pic>
        <p:nvPicPr>
          <p:cNvPr id="299" name="Graphic 298">
            <a:extLst>
              <a:ext uri="{FF2B5EF4-FFF2-40B4-BE49-F238E27FC236}">
                <a16:creationId xmlns:a16="http://schemas.microsoft.com/office/drawing/2014/main" id="{99FF86FA-8891-4235-B88B-CFCA3B57E5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078224"/>
            <a:ext cx="2029968" cy="2029968"/>
          </a:xfrm>
          <a:prstGeom prst="rect">
            <a:avLst/>
          </a:prstGeom>
        </p:spPr>
      </p:pic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ADD6DC9-9036-47C7-AAE5-8AF23CE0C81D}"/>
              </a:ext>
            </a:extLst>
          </p:cNvPr>
          <p:cNvCxnSpPr>
            <a:cxnSpLocks/>
          </p:cNvCxnSpPr>
          <p:nvPr userDrawn="1"/>
        </p:nvCxnSpPr>
        <p:spPr>
          <a:xfrm>
            <a:off x="974376" y="989441"/>
            <a:ext cx="5867327" cy="58672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08027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7210727-8680-449A-9AC7-094F823C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53C0381-DF18-4C74-B221-47035650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338C9D5-18F2-4E98-9B4B-F691BC24D0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F15C78F9-B77F-44BB-9DD3-7FD6042F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7A2CE885-91AB-475D-937A-12B9D463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AF0A068C-26D9-4FC8-AD91-8B62AA30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C761AA1-7048-41AE-AA8B-1FD077C8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6439D65-6A92-4B4C-8307-6CB811F9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AB85375-9E39-4BEF-908C-531D02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B459F3AA-94CC-42D0-8666-6ACC47E3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FD28A03E-E672-4334-B8F0-0D349796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985153C5-B300-4F05-832B-67E58EF5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2999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5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4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4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1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0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4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4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4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4E530EA6-2F2B-481A-AA24-DCD67A71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54A9E911-EA72-48DC-8A5D-F25D6E0B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108A73E5-84FC-4283-9424-C461538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3968" y="0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6291370-C9EE-4280-B18D-332658DF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10B7E39-771C-4552-A50D-711B48AD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BBC48B-0E27-4D81-B081-4BF3F41D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28253" y="4052815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15" y="5086646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522571C-09D3-4F39-B963-76F80D9973F1}"/>
              </a:ext>
            </a:extLst>
          </p:cNvPr>
          <p:cNvSpPr/>
          <p:nvPr userDrawn="1"/>
        </p:nvSpPr>
        <p:spPr>
          <a:xfrm>
            <a:off x="2029968" y="6045049"/>
            <a:ext cx="2029968" cy="8129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0" y="4828032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860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Date Placeholder 3">
            <a:extLst>
              <a:ext uri="{FF2B5EF4-FFF2-40B4-BE49-F238E27FC236}">
                <a16:creationId xmlns:a16="http://schemas.microsoft.com/office/drawing/2014/main" id="{5E4B9359-45F7-446D-8327-B1978DE8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13" name="Footer Placeholder 4">
            <a:extLst>
              <a:ext uri="{FF2B5EF4-FFF2-40B4-BE49-F238E27FC236}">
                <a16:creationId xmlns:a16="http://schemas.microsoft.com/office/drawing/2014/main" id="{A808BC2F-0D21-4E99-B8C6-DC1C7CD1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14" name="Slide Number Placeholder 5">
            <a:extLst>
              <a:ext uri="{FF2B5EF4-FFF2-40B4-BE49-F238E27FC236}">
                <a16:creationId xmlns:a16="http://schemas.microsoft.com/office/drawing/2014/main" id="{054CC8D5-17CB-435D-B227-465D3B8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1725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4706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0257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5529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59403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0473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7601" y="2930958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6341" y="458327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08491" y="501416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0475" y="544906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2624" y="587994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5175" y="630117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37325" y="673206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19309" y="716696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1859" y="758817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5991" y="801908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3841" y="844997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51857" y="888486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9307" y="930608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7157" y="973697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5173" y="1017188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3024" y="1060277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40475" y="1102398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8323" y="1145488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6338" y="1188978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4190" y="1232066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2360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89323" y="5806086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28453" y="5867106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67584" y="5928926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6717" y="5989948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6647" y="6049364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5780" y="6110384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4911" y="6172206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4843" y="6231622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3974" y="6292642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3104" y="6353662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2237" y="6415482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2168" y="6474900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1300" y="6535920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0431" y="6597740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39562" y="6658760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79494" y="6718178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18626" y="6779198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0452" y="6841018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69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4267" y="-1213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Date Placeholder 3">
            <a:extLst>
              <a:ext uri="{FF2B5EF4-FFF2-40B4-BE49-F238E27FC236}">
                <a16:creationId xmlns:a16="http://schemas.microsoft.com/office/drawing/2014/main" id="{405B8744-A7AF-461F-9103-708D9BFE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6" name="Footer Placeholder 4">
            <a:extLst>
              <a:ext uri="{FF2B5EF4-FFF2-40B4-BE49-F238E27FC236}">
                <a16:creationId xmlns:a16="http://schemas.microsoft.com/office/drawing/2014/main" id="{C902A11D-5CD4-4561-882F-26EA89AD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7" name="Slide Number Placeholder 5">
            <a:extLst>
              <a:ext uri="{FF2B5EF4-FFF2-40B4-BE49-F238E27FC236}">
                <a16:creationId xmlns:a16="http://schemas.microsoft.com/office/drawing/2014/main" id="{F0739A04-E734-4FCE-954E-0C4FB1A4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62032" y="201443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60492" y="202456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62032" y="0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0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9364" y="-708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7476" y="4807776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60492" y="404153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72" y="5079562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9640" y="-9144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8984" y="6016751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156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7718" y="2092719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8160" y="4045868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8160" y="2029968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8160" y="2012062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5096" y="1874902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29CA98-D89C-4A69-9A55-8D6C17DCDDF0}"/>
              </a:ext>
            </a:extLst>
          </p:cNvPr>
          <p:cNvSpPr/>
          <p:nvPr userDrawn="1"/>
        </p:nvSpPr>
        <p:spPr>
          <a:xfrm>
            <a:off x="2029040" y="4775407"/>
            <a:ext cx="2029968" cy="2077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anchor="b"/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>
            <a:off x="0" y="4056331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FF8CD3D-0C64-4277-97B2-200B96EE2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0" y="4069288"/>
            <a:ext cx="2029968" cy="202996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3CEE5D2-51CF-4C1A-9AF9-A5B47F445229}"/>
              </a:ext>
            </a:extLst>
          </p:cNvPr>
          <p:cNvSpPr/>
          <p:nvPr userDrawn="1"/>
        </p:nvSpPr>
        <p:spPr>
          <a:xfrm>
            <a:off x="0" y="6098433"/>
            <a:ext cx="2029968" cy="759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900790-71B8-45C8-9B6D-07E23CEA7632}"/>
              </a:ext>
            </a:extLst>
          </p:cNvPr>
          <p:cNvSpPr/>
          <p:nvPr userDrawn="1"/>
        </p:nvSpPr>
        <p:spPr>
          <a:xfrm>
            <a:off x="2029968" y="4059798"/>
            <a:ext cx="2029968" cy="75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8AC969-4FA2-44AD-A273-2A0B7839749F}"/>
              </a:ext>
            </a:extLst>
          </p:cNvPr>
          <p:cNvSpPr/>
          <p:nvPr userDrawn="1"/>
        </p:nvSpPr>
        <p:spPr>
          <a:xfrm>
            <a:off x="6101628" y="4053385"/>
            <a:ext cx="3178103" cy="2799549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220" y="4055808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058754" y="4060579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4074136" y="4059923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4457344-691C-417A-9C29-5AD8ABC43E5A}"/>
              </a:ext>
            </a:extLst>
          </p:cNvPr>
          <p:cNvGrpSpPr/>
          <p:nvPr userDrawn="1"/>
        </p:nvGrpSpPr>
        <p:grpSpPr>
          <a:xfrm>
            <a:off x="2034619" y="4836676"/>
            <a:ext cx="1965960" cy="1965960"/>
            <a:chOff x="5361924" y="7472790"/>
            <a:chExt cx="1828800" cy="1828800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8DDC918-5A9B-4D14-98A4-9002D8520FD4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366D07F-988F-459E-BBD3-15126F92902E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6CCACE8C-699F-4B10-BA84-94167BA05CC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59F49E32-0B71-4676-8012-BA971DA2100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78" name="Group 177">
                      <a:extLst>
                        <a:ext uri="{FF2B5EF4-FFF2-40B4-BE49-F238E27FC236}">
                          <a16:creationId xmlns:a16="http://schemas.microsoft.com/office/drawing/2014/main" id="{DF41FA5A-1504-4DC4-B514-00C377423E7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80" name="Group 179">
                        <a:extLst>
                          <a:ext uri="{FF2B5EF4-FFF2-40B4-BE49-F238E27FC236}">
                            <a16:creationId xmlns:a16="http://schemas.microsoft.com/office/drawing/2014/main" id="{68B4610A-A91F-459F-A9C5-9FC624665516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2" name="Group 181">
                          <a:extLst>
                            <a:ext uri="{FF2B5EF4-FFF2-40B4-BE49-F238E27FC236}">
                              <a16:creationId xmlns:a16="http://schemas.microsoft.com/office/drawing/2014/main" id="{D794F6E3-A9E3-42A9-93AA-7B9E20AD922D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84" name="Oval 183">
                            <a:extLst>
                              <a:ext uri="{FF2B5EF4-FFF2-40B4-BE49-F238E27FC236}">
                                <a16:creationId xmlns:a16="http://schemas.microsoft.com/office/drawing/2014/main" id="{90B634B0-4792-4A28-B92A-ACA35F17767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85" name="Oval 184">
                            <a:extLst>
                              <a:ext uri="{FF2B5EF4-FFF2-40B4-BE49-F238E27FC236}">
                                <a16:creationId xmlns:a16="http://schemas.microsoft.com/office/drawing/2014/main" id="{1B466310-2C61-42F1-81EB-2B5BF01B2267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3" name="Oval 182">
                          <a:extLst>
                            <a:ext uri="{FF2B5EF4-FFF2-40B4-BE49-F238E27FC236}">
                              <a16:creationId xmlns:a16="http://schemas.microsoft.com/office/drawing/2014/main" id="{53A72A9A-79AE-4A89-8938-7A85E2248DE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81" name="Oval 180">
                        <a:extLst>
                          <a:ext uri="{FF2B5EF4-FFF2-40B4-BE49-F238E27FC236}">
                            <a16:creationId xmlns:a16="http://schemas.microsoft.com/office/drawing/2014/main" id="{02618DCD-5B83-4412-9D1A-968C246DCAC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29B173F9-A6EA-4B31-B4C6-3C8DE08F2F1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466DB0E2-4B80-4A09-8BCA-9432E1E1DA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20D2F087-D77F-4913-922E-014FB9DEE63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D44EC19-A244-4489-9CB8-0361CFBFD02F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5C029E7-6D6D-4D14-8D8E-E407011AF097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4A74D8A7-ACD3-40A3-918D-46DF99BF9F3E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9C994ED9-5124-452B-986B-4782056BCFB3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ADCBFB4-9F0A-40FB-A585-2728254E0A7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2E049E2-81A6-45F8-BA9F-DEA21400B1AD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5F20D6C-6085-4D3F-9186-6895908C97B9}"/>
              </a:ext>
            </a:extLst>
          </p:cNvPr>
          <p:cNvSpPr/>
          <p:nvPr userDrawn="1"/>
        </p:nvSpPr>
        <p:spPr>
          <a:xfrm rot="16200000">
            <a:off x="2537077" y="5335524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C56BE23-DE49-4D55-A6A0-DFE2A870120D}"/>
              </a:ext>
            </a:extLst>
          </p:cNvPr>
          <p:cNvSpPr/>
          <p:nvPr userDrawn="1"/>
        </p:nvSpPr>
        <p:spPr>
          <a:xfrm>
            <a:off x="4058844" y="6089528"/>
            <a:ext cx="2049251" cy="7684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834AD064-B2F1-4462-89CD-E6E2F6B0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201E0480-817D-41A9-8CC8-A0AFF1B9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01D21600-5A92-452F-96FB-F6BC365A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95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763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1" r:id="rId3"/>
    <p:sldLayoutId id="2147483677" r:id="rId4"/>
    <p:sldLayoutId id="2147483679" r:id="rId5"/>
    <p:sldLayoutId id="2147483678" r:id="rId6"/>
    <p:sldLayoutId id="2147483681" r:id="rId7"/>
    <p:sldLayoutId id="2147483680" r:id="rId8"/>
    <p:sldLayoutId id="2147483694" r:id="rId9"/>
    <p:sldLayoutId id="2147483685" r:id="rId10"/>
    <p:sldLayoutId id="2147483696" r:id="rId11"/>
    <p:sldLayoutId id="2147483697" r:id="rId12"/>
    <p:sldLayoutId id="2147483687" r:id="rId13"/>
    <p:sldLayoutId id="2147483684" r:id="rId14"/>
    <p:sldLayoutId id="2147483698" r:id="rId15"/>
    <p:sldLayoutId id="2147483676" r:id="rId16"/>
    <p:sldLayoutId id="2147483671" r:id="rId17"/>
    <p:sldLayoutId id="2147483670" r:id="rId18"/>
    <p:sldLayoutId id="2147483683" r:id="rId19"/>
    <p:sldLayoutId id="2147483672" r:id="rId20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Eiesjs9N0emYkPnsC8d_MjDwbmCvHIT0?usp=sharing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0PQnmb3rxAOHjIf0GVUzDTadnIdP0XpI/view?usp=sharing" TargetMode="External"/><Relationship Id="rId7" Type="http://schemas.openxmlformats.org/officeDocument/2006/relationships/hyperlink" Target="https://drive.google.com/file/d/12bezf-n-a8NGjzbCWIHRtR96inJD1KW9/view?usp=sharing" TargetMode="External"/><Relationship Id="rId2" Type="http://schemas.openxmlformats.org/officeDocument/2006/relationships/hyperlink" Target="https://drive.google.com/file/d/10Jve-Mydjp-EsIotEg6F3__DAhuG7uwy/view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file/d/12Zik-lSR_TeTTk4er-AyBL3xxADTNjzu/view?usp=sharing" TargetMode="External"/><Relationship Id="rId5" Type="http://schemas.openxmlformats.org/officeDocument/2006/relationships/hyperlink" Target="https://drive.google.com/file/d/12GEIl3hFUy6bEvKZpIz8B_F5-DH4erkk/view?usp=sharing" TargetMode="External"/><Relationship Id="rId4" Type="http://schemas.openxmlformats.org/officeDocument/2006/relationships/hyperlink" Target="https://drive.google.com/file/d/10NhFh0mW2C9eTNJYvXfvvPwzPGT5Leiu/view?usp=shari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0Ad_bEqOl-tIii5CfDVyHdF3DSdUtmrl/view?usp=sharing" TargetMode="External"/><Relationship Id="rId2" Type="http://schemas.openxmlformats.org/officeDocument/2006/relationships/hyperlink" Target="https://drive.google.com/file/d/10GLqUZZSqYkCruRgVzcZJsb4GyyXt8wx/view?usp=shar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ive.google.com/file/d/12Y9X0vacEBdy0EoUoZ3w_R6WgUH2lESg/view?usp=sharing" TargetMode="External"/><Relationship Id="rId4" Type="http://schemas.openxmlformats.org/officeDocument/2006/relationships/hyperlink" Target="https://drive.google.com/file/d/12HetUzdfv4CPzKA6IuBMJFgZxThkc2Mq/view?usp=shar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0nHWrOLEI6WqCKtjV1B-WjRNsnpaUyQr/view?usp=sharing" TargetMode="External"/><Relationship Id="rId2" Type="http://schemas.openxmlformats.org/officeDocument/2006/relationships/hyperlink" Target="https://drive.google.com/file/d/10OUwiSyZ_tGtsPkFVobmpnQCL5Kmp5VI/view?usp=shar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0oe2PpPZRDGqLgk0U2sNWOCk_vZ3H0Bp/view?usp=sharing" TargetMode="External"/><Relationship Id="rId2" Type="http://schemas.openxmlformats.org/officeDocument/2006/relationships/hyperlink" Target="https://drive.google.com/file/d/10T323e3za5LUBrXSMkM7FplpeJ3YGifk/view?usp=shar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ive.google.com/file/d/13PU29dIrPlzEQfOjEUV5smJmxa3g6gIJ/view?usp=sharing" TargetMode="External"/><Relationship Id="rId4" Type="http://schemas.openxmlformats.org/officeDocument/2006/relationships/hyperlink" Target="https://drive.google.com/file/d/13Es9PRaU1v-ZVk2RN7kpEg8p94HJETT7/view?usp=sharin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vkharghar.org.in/" TargetMode="External"/><Relationship Id="rId2" Type="http://schemas.openxmlformats.org/officeDocument/2006/relationships/hyperlink" Target="https://kavyam-patel.pages.de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drive/folders/14vOL9UQbBRDOQt9QTzFdYsPnwuhQZQwT?usp=sharing" TargetMode="External"/><Relationship Id="rId5" Type="http://schemas.openxmlformats.org/officeDocument/2006/relationships/hyperlink" Target="mailto:kavyam.spatel@gmail.com" TargetMode="External"/><Relationship Id="rId4" Type="http://schemas.openxmlformats.org/officeDocument/2006/relationships/hyperlink" Target="mailto:2306_KAVYAM@davkharghar.ne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4.xml"/><Relationship Id="rId4" Type="http://schemas.openxmlformats.org/officeDocument/2006/relationships/slide" Target="slide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drive.google.com/drive/folders/1SIhlH0xd6-11AFcAQRT86lAYhM0J6Ifq?usp=sharing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drive.google.com/drive/folders/19Q6d_fu2s9TQcqNUDl6scwFrUq-5zhY1?usp=sharing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4664" y="1122363"/>
            <a:ext cx="54864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Social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759" y="3602038"/>
            <a:ext cx="5486400" cy="1655762"/>
          </a:xfrm>
        </p:spPr>
        <p:txBody>
          <a:bodyPr/>
          <a:lstStyle/>
          <a:p>
            <a:r>
              <a:rPr lang="en-US" dirty="0"/>
              <a:t>Kavyam Patel</a:t>
            </a:r>
          </a:p>
          <a:p>
            <a:r>
              <a:rPr lang="en-US" dirty="0"/>
              <a:t>10 A</a:t>
            </a:r>
          </a:p>
          <a:p>
            <a:r>
              <a:rPr lang="en-US" dirty="0"/>
              <a:t>Roll No. 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D238B-56FB-4DED-BF2E-42D2A73E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175" y="4624249"/>
            <a:ext cx="2026919" cy="20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A6782-FB08-4D8F-9018-847F5918A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>
            <a:noAutofit/>
          </a:bodyPr>
          <a:lstStyle/>
          <a:p>
            <a:r>
              <a:rPr lang="en-US" sz="10200" dirty="0"/>
              <a:t>Notes</a:t>
            </a:r>
            <a:endParaRPr lang="en-IN" sz="10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81F2D-C4AC-4C67-A2D8-81AE556A5C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2" y="6353175"/>
            <a:ext cx="1097280" cy="365125"/>
          </a:xfrm>
        </p:spPr>
        <p:txBody>
          <a:bodyPr/>
          <a:lstStyle/>
          <a:p>
            <a:r>
              <a:rPr lang="en-US" dirty="0"/>
              <a:t>2021-22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295FD-1F15-4A80-9C2B-45FE05B01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/>
          <a:p>
            <a:r>
              <a:rPr lang="en-US" dirty="0"/>
              <a:t>22. Kavyam Patel 10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59400-D9D0-47BC-8958-097EEEFE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39F4DC0C-FB0D-41FC-8139-9BE003DA7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073418"/>
              </p:ext>
            </p:extLst>
          </p:nvPr>
        </p:nvGraphicFramePr>
        <p:xfrm>
          <a:off x="6922612" y="3310256"/>
          <a:ext cx="1694338" cy="37084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1694338">
                  <a:extLst>
                    <a:ext uri="{9D8B030D-6E8A-4147-A177-3AD203B41FA5}">
                      <a16:colId xmlns:a16="http://schemas.microsoft.com/office/drawing/2014/main" val="2589892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Folder</a:t>
                      </a:r>
                      <a:endParaRPr lang="en-IN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986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093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1A205-8068-4506-BFDE-7EA97921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Geography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7DC11-C0E3-4B30-B65D-BE46DE85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2021-22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29927-8D2B-4550-9B6A-6CAA7861C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22. Kavyam Patel 10 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79F0A-DC50-4FFA-A139-F9459A67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425D63C-8BBE-4B47-917A-68352A4279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76292"/>
              </p:ext>
            </p:extLst>
          </p:nvPr>
        </p:nvGraphicFramePr>
        <p:xfrm>
          <a:off x="4933949" y="2452188"/>
          <a:ext cx="618934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623">
                  <a:extLst>
                    <a:ext uri="{9D8B030D-6E8A-4147-A177-3AD203B41FA5}">
                      <a16:colId xmlns:a16="http://schemas.microsoft.com/office/drawing/2014/main" val="2502639519"/>
                    </a:ext>
                  </a:extLst>
                </a:gridCol>
                <a:gridCol w="5158723">
                  <a:extLst>
                    <a:ext uri="{9D8B030D-6E8A-4147-A177-3AD203B41FA5}">
                      <a16:colId xmlns:a16="http://schemas.microsoft.com/office/drawing/2014/main" val="2289483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Ch. No.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Chapter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54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Resources and Development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06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Water Resources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18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Agriculture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827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Minerals and Energy Resources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455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Manufacturing Industries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491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Lifelines of National Economy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829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594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44202-5148-482F-A267-FF12880F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Economics</a:t>
            </a:r>
            <a:endParaRPr lang="en-IN" sz="6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3E6BB-5E96-41FA-B552-E791E5F66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2021-22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74BE2-8FB6-47C6-974D-6F3B69A39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22. Kavyam Patel 10 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6E12C-5B34-4E28-B2DE-8FF472B0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8FED11C-ECE6-4D6F-BFA2-289E34ED2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928704"/>
              </p:ext>
            </p:extLst>
          </p:nvPr>
        </p:nvGraphicFramePr>
        <p:xfrm>
          <a:off x="4933950" y="2454729"/>
          <a:ext cx="634365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14">
                  <a:extLst>
                    <a:ext uri="{9D8B030D-6E8A-4147-A177-3AD203B41FA5}">
                      <a16:colId xmlns:a16="http://schemas.microsoft.com/office/drawing/2014/main" val="2793530806"/>
                    </a:ext>
                  </a:extLst>
                </a:gridCol>
                <a:gridCol w="5320938">
                  <a:extLst>
                    <a:ext uri="{9D8B030D-6E8A-4147-A177-3AD203B41FA5}">
                      <a16:colId xmlns:a16="http://schemas.microsoft.com/office/drawing/2014/main" val="1883403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Ch. No.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Chapter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8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Development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677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Sectors of Indian Economy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69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Money and Credit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257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Globalization and the India Economy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65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69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AC9A-6AC3-4471-B2DE-13B402326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History</a:t>
            </a:r>
            <a:endParaRPr lang="en-IN" sz="6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D68D8-B348-44D6-998F-3C2F4C592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2021-22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A16BB-6226-48F3-9281-7F48B2AF5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22. Kavyam Patel 10 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E08BD-3651-4D29-8F12-CA77031B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19F42BA-F5C4-4E9C-A5AF-528E193F1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711034"/>
              </p:ext>
            </p:extLst>
          </p:nvPr>
        </p:nvGraphicFramePr>
        <p:xfrm>
          <a:off x="4933948" y="2448560"/>
          <a:ext cx="63436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14">
                  <a:extLst>
                    <a:ext uri="{9D8B030D-6E8A-4147-A177-3AD203B41FA5}">
                      <a16:colId xmlns:a16="http://schemas.microsoft.com/office/drawing/2014/main" val="1645101160"/>
                    </a:ext>
                  </a:extLst>
                </a:gridCol>
                <a:gridCol w="5320938">
                  <a:extLst>
                    <a:ext uri="{9D8B030D-6E8A-4147-A177-3AD203B41FA5}">
                      <a16:colId xmlns:a16="http://schemas.microsoft.com/office/drawing/2014/main" val="181054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Ch. No.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Chapter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173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Rise of Nationalism in Europe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40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Nationalism in India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180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80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98DCF-CC3E-4516-A785-0E98975ED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898524"/>
            <a:ext cx="6561364" cy="1325880"/>
          </a:xfrm>
        </p:spPr>
        <p:txBody>
          <a:bodyPr>
            <a:normAutofit/>
          </a:bodyPr>
          <a:lstStyle/>
          <a:p>
            <a:r>
              <a:rPr lang="en-US" dirty="0"/>
              <a:t>Democratic Politics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DEDFC-AAB2-4082-9225-8631867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2021-22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0DD7F-65F8-45B9-93D7-E6F8E3570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22. Kavyam Patel 10 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DBA01-0F15-49A5-A2BA-6CA349E9A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8596976-6944-408E-BB78-8A0EDDE2B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054483"/>
              </p:ext>
            </p:extLst>
          </p:nvPr>
        </p:nvGraphicFramePr>
        <p:xfrm>
          <a:off x="4933950" y="2457268"/>
          <a:ext cx="63436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296">
                  <a:extLst>
                    <a:ext uri="{9D8B030D-6E8A-4147-A177-3AD203B41FA5}">
                      <a16:colId xmlns:a16="http://schemas.microsoft.com/office/drawing/2014/main" val="193483438"/>
                    </a:ext>
                  </a:extLst>
                </a:gridCol>
                <a:gridCol w="5338354">
                  <a:extLst>
                    <a:ext uri="{9D8B030D-6E8A-4147-A177-3AD203B41FA5}">
                      <a16:colId xmlns:a16="http://schemas.microsoft.com/office/drawing/2014/main" val="1647099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Ch. No.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Chapters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11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Power Sharing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498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Federalism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62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Political Parties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98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Outcomes of Democracy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15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91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4278" y="1122363"/>
            <a:ext cx="6906785" cy="2387600"/>
          </a:xfrm>
        </p:spPr>
        <p:txBody>
          <a:bodyPr>
            <a:normAutofit/>
          </a:bodyPr>
          <a:lstStyle/>
          <a:p>
            <a:r>
              <a:rPr lang="en-US" sz="8800" dirty="0"/>
              <a:t>THANK YOU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3E53E1A-7AAC-471E-B5FC-691F3101C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5614" y="3509963"/>
            <a:ext cx="5486400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Kavyam Patel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33C70-BA6A-4DC6-BA7D-C3589F82F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175" y="4624249"/>
            <a:ext cx="2026919" cy="20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898524"/>
            <a:ext cx="6343650" cy="1325880"/>
          </a:xfrm>
        </p:spPr>
        <p:txBody>
          <a:bodyPr>
            <a:normAutofit/>
          </a:bodyPr>
          <a:lstStyle/>
          <a:p>
            <a:r>
              <a:rPr lang="en-ZA" sz="6000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224E7F"/>
                </a:solidFill>
              </a:rPr>
              <a:t>NAME: </a:t>
            </a:r>
            <a:r>
              <a:rPr lang="en-US" sz="2000" b="1" dirty="0"/>
              <a:t>Kavyam Patel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224E7F"/>
                </a:solidFill>
              </a:rPr>
              <a:t>Class: </a:t>
            </a:r>
            <a:r>
              <a:rPr lang="en-US" sz="2000" b="1" dirty="0"/>
              <a:t>10	</a:t>
            </a:r>
            <a:r>
              <a:rPr lang="en-US" sz="2000" b="1" dirty="0">
                <a:solidFill>
                  <a:schemeClr val="accent1"/>
                </a:solidFill>
              </a:rPr>
              <a:t>Section: </a:t>
            </a:r>
            <a:r>
              <a:rPr lang="en-US" sz="2000" b="1" dirty="0"/>
              <a:t>A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Roll No: </a:t>
            </a:r>
            <a:r>
              <a:rPr lang="en-US" sz="2000" b="1" dirty="0"/>
              <a:t>22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Website: </a:t>
            </a:r>
            <a:r>
              <a:rPr lang="en-US" sz="20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https://kavyam-patel.pages.dev/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School: </a:t>
            </a:r>
            <a:r>
              <a:rPr lang="en-US" sz="20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 International School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School Email: </a:t>
            </a:r>
            <a:r>
              <a:rPr lang="en-US" sz="20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2306_KAVYAM@davkharghar.net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Email: </a:t>
            </a:r>
            <a:r>
              <a:rPr lang="en-US" sz="20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kavyam.spatel@gmail.com</a:t>
            </a:r>
            <a:endParaRPr lang="en-US" sz="2000" b="1" dirty="0"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Drive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64D06C77-08BF-4ABC-8656-21CAB4DF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5FA84566-6373-4E7B-AA6F-CA6C7346E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/>
          <a:p>
            <a:r>
              <a:rPr lang="en-US" dirty="0"/>
              <a:t>22. Kavyam Patel 10 A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8F90-0998-40DA-91F3-1BE623F7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Index</a:t>
            </a:r>
            <a:endParaRPr lang="en-IN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FB9E6-ADC7-4DFA-B985-F570ED1264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 sz="2400" b="1" dirty="0"/>
          </a:p>
          <a:p>
            <a:r>
              <a:rPr lang="en-US" sz="2400" b="1" dirty="0"/>
              <a:t>Website</a:t>
            </a:r>
          </a:p>
          <a:p>
            <a:r>
              <a:rPr lang="en-US" sz="2400" b="1" dirty="0"/>
              <a:t>Activities</a:t>
            </a:r>
          </a:p>
          <a:p>
            <a:r>
              <a:rPr lang="en-US" sz="2400" b="1" dirty="0"/>
              <a:t>Notes</a:t>
            </a:r>
            <a:endParaRPr lang="en-IN" sz="2400" b="1" dirty="0"/>
          </a:p>
          <a:p>
            <a:r>
              <a:rPr lang="en-IN" sz="2400" b="1" dirty="0"/>
              <a:t>     </a:t>
            </a:r>
            <a:r>
              <a:rPr lang="en-US" sz="2400" u="sng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Geography</a:t>
            </a:r>
            <a:endParaRPr lang="en-US" sz="2400" u="sng" dirty="0"/>
          </a:p>
          <a:p>
            <a:r>
              <a:rPr lang="en-US" sz="2400" b="1" dirty="0"/>
              <a:t>     </a:t>
            </a:r>
            <a:r>
              <a:rPr lang="en-US" sz="24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Economics</a:t>
            </a:r>
            <a:endParaRPr lang="en-US" sz="2400" dirty="0"/>
          </a:p>
          <a:p>
            <a:r>
              <a:rPr lang="en-US" sz="2400" b="1" dirty="0"/>
              <a:t>     </a:t>
            </a:r>
            <a:r>
              <a:rPr lang="en-US" sz="2400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History</a:t>
            </a:r>
            <a:endParaRPr lang="en-US" sz="2400" b="1" dirty="0"/>
          </a:p>
          <a:p>
            <a:r>
              <a:rPr lang="en-US" sz="2400" dirty="0"/>
              <a:t>     </a:t>
            </a:r>
            <a:r>
              <a:rPr lang="en-US" sz="2400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Democratic Politics</a:t>
            </a:r>
            <a:endParaRPr lang="en-US" sz="24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11635-696A-4EAC-8A8B-61A774E24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82EBC-065B-449C-A18F-30E550FCB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3000" y="6355080"/>
            <a:ext cx="2286000" cy="365125"/>
          </a:xfrm>
        </p:spPr>
        <p:txBody>
          <a:bodyPr/>
          <a:lstStyle/>
          <a:p>
            <a:r>
              <a:rPr lang="en-US" dirty="0"/>
              <a:t>22. Kavyam Patel 10 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053CF-AF16-4454-BE41-67DD89F3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314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3DEE366-B48D-44EC-86E1-7250D7BF80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9800" dirty="0"/>
              <a:t>WEBSITE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21F6F-ADB5-4907-ABD8-DA69C4324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2021-22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D3383-6102-4831-8312-C5C09DAC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22 Kavyam Patel 10 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AA5AA-82CD-4CE0-9314-A33E13D5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A79A39-B180-497B-989D-7FDD0F01B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410" y="3491441"/>
            <a:ext cx="2026919" cy="20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45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64ACCB-FB09-4AFB-8C02-4220DE8A0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EB76CF-E05C-4DE7-9EC8-6C98C712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5E459-F991-4040-8086-127024AF5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C3C396-17A9-402E-814E-864B090CD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" r="1024" b="85592"/>
          <a:stretch/>
        </p:blipFill>
        <p:spPr>
          <a:xfrm>
            <a:off x="4523480" y="415732"/>
            <a:ext cx="3023118" cy="59062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4298CC-ED18-4E49-97D7-084D57C78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" t="35184" r="192" b="48814"/>
          <a:stretch/>
        </p:blipFill>
        <p:spPr>
          <a:xfrm>
            <a:off x="8229600" y="453723"/>
            <a:ext cx="2750573" cy="590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12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64ACCB-FB09-4AFB-8C02-4220DE8A0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EB76CF-E05C-4DE7-9EC8-6C98C712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5E459-F991-4040-8086-127024AF5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91A25A0-C4B3-4C73-A98F-D1AD80DD1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1" b="84347"/>
          <a:stretch/>
        </p:blipFill>
        <p:spPr>
          <a:xfrm>
            <a:off x="1308440" y="146050"/>
            <a:ext cx="2455515" cy="6210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68A762-2BEA-4F13-8C6A-9667DC19B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63" t="39737" r="-210" b="47339"/>
          <a:stretch/>
        </p:blipFill>
        <p:spPr>
          <a:xfrm>
            <a:off x="4009995" y="146050"/>
            <a:ext cx="2455516" cy="6210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DFEEC5-211E-4B38-86B4-1C2B8B3BB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" t="53394" r="-261" b="35444"/>
          <a:stretch/>
        </p:blipFill>
        <p:spPr>
          <a:xfrm>
            <a:off x="6711551" y="175532"/>
            <a:ext cx="2667020" cy="62071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50284E-2F4C-4B23-8806-96C76E206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945" r="-7215" b="15510"/>
          <a:stretch/>
        </p:blipFill>
        <p:spPr>
          <a:xfrm>
            <a:off x="9624611" y="175532"/>
            <a:ext cx="2047986" cy="617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97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E287E-3F03-4C26-A7A8-A71B86C0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Activities</a:t>
            </a:r>
            <a:endParaRPr lang="en-IN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254E2-F62B-4D54-B913-760E26A4CD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8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May Vacation Assignment</a:t>
            </a:r>
            <a:endParaRPr lang="en-US" sz="28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</a:rPr>
              <a:t>	</a:t>
            </a:r>
            <a:r>
              <a:rPr lang="en-US" sz="2800" b="1" dirty="0"/>
              <a:t>Consumer Awareness</a:t>
            </a:r>
          </a:p>
          <a:p>
            <a:endParaRPr lang="en-IN" sz="28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IN" sz="2800" b="1" dirty="0">
                <a:solidFill>
                  <a:schemeClr val="accent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Alternate Academic Activity</a:t>
            </a:r>
            <a:endParaRPr lang="en-IN" sz="28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IN" sz="2800" b="1" dirty="0">
                <a:solidFill>
                  <a:schemeClr val="accent1"/>
                </a:solidFill>
              </a:rPr>
              <a:t>	</a:t>
            </a:r>
            <a:r>
              <a:rPr lang="en-IN" sz="2800" b="1" dirty="0"/>
              <a:t>July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7CDA5-D272-4B26-9921-766B47089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2021-22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9F624-D730-4936-8FDE-C361226B0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22. Kavyam Patel 10 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52450-17D2-4979-92D2-304A567F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76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48ED4-27CC-46F6-9EF7-DF4DCE775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095" y="911975"/>
            <a:ext cx="10363200" cy="1299203"/>
          </a:xfrm>
        </p:spPr>
        <p:txBody>
          <a:bodyPr>
            <a:normAutofit/>
          </a:bodyPr>
          <a:lstStyle/>
          <a:p>
            <a:r>
              <a:rPr lang="en-US" sz="5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May Vacation Assignment</a:t>
            </a:r>
            <a:endParaRPr lang="en-IN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E31F8-DAB0-4EC1-BF28-5BEDB87208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0DB7B-4E8E-4E6B-B6DE-8E1196D0FB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D9793F-1784-4F68-90D5-B260A68F84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425206-7F2A-410F-A52E-9B04DA7BC8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81E4C0-5191-4C92-A235-EE029C2A764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C46636-E246-4EF8-9222-3B1A96BFBC0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21E172F-6BFD-41F9-AE5C-C550BF8DAD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11E761D-09EF-4B7B-BBEF-F9BF2D8715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C324930-4FF2-487E-81B6-294FFC022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2021-22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B8E1241-5DFE-4B12-AA09-FF9A2C05B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98695" y="6353174"/>
            <a:ext cx="2286000" cy="365125"/>
          </a:xfrm>
        </p:spPr>
        <p:txBody>
          <a:bodyPr/>
          <a:lstStyle/>
          <a:p>
            <a:r>
              <a:rPr lang="en-US" dirty="0"/>
              <a:t>22. Kavyam Patel 10 A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5D38D9D-63E5-48D7-89BE-1D180E3B9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2B72C1-BF55-4772-A998-07CD262EE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0"/>
          <a:stretch/>
        </p:blipFill>
        <p:spPr>
          <a:xfrm>
            <a:off x="822406" y="2211178"/>
            <a:ext cx="2502386" cy="35720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2CFF4F-F981-456C-BDB1-8FDE373FAB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8" b="-149"/>
          <a:stretch/>
        </p:blipFill>
        <p:spPr>
          <a:xfrm>
            <a:off x="3541177" y="2211178"/>
            <a:ext cx="2491391" cy="35720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F645DBA-A3F5-4E73-8110-A1217BBF6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69"/>
          <a:stretch/>
        </p:blipFill>
        <p:spPr>
          <a:xfrm>
            <a:off x="8896385" y="2211178"/>
            <a:ext cx="2486592" cy="35720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973EFDF-8EB5-4F69-81B1-471711D02E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68" b="1521"/>
          <a:stretch/>
        </p:blipFill>
        <p:spPr>
          <a:xfrm>
            <a:off x="6233160" y="2211178"/>
            <a:ext cx="2462633" cy="357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9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43A61-43F3-44BF-A363-2B6C4BA00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916" y="898637"/>
            <a:ext cx="10363200" cy="1325880"/>
          </a:xfrm>
        </p:spPr>
        <p:txBody>
          <a:bodyPr/>
          <a:lstStyle/>
          <a:p>
            <a:r>
              <a:rPr lang="en-US" sz="4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Alternate academic activity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B4538-12B0-43A9-B47A-83A84EE254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8680" y="1562802"/>
            <a:ext cx="2286000" cy="274320"/>
          </a:xfrm>
        </p:spPr>
        <p:txBody>
          <a:bodyPr/>
          <a:lstStyle/>
          <a:p>
            <a:r>
              <a:rPr lang="en-US" sz="2400" dirty="0"/>
              <a:t>July</a:t>
            </a:r>
            <a:endParaRPr lang="en-IN" sz="2400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42DF457-ED87-45A7-BB87-44B58E106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2021-22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5E466A-0EE3-4C89-B7E0-BF1A461E8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3000" y="6353174"/>
            <a:ext cx="2286000" cy="365125"/>
          </a:xfrm>
        </p:spPr>
        <p:txBody>
          <a:bodyPr/>
          <a:lstStyle/>
          <a:p>
            <a:r>
              <a:rPr lang="en-US" dirty="0"/>
              <a:t>22. Kavyam Patel 10 A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43F16E2-7D33-44B3-8B24-DDD2E342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508A71-5786-4C56-8913-52B7DCA7E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836" y="2087844"/>
            <a:ext cx="2738095" cy="38715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DB50D8-5881-4BA7-B5F1-F643CCDB6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071" y="2087844"/>
            <a:ext cx="2738095" cy="387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9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CDCE58-E008-4D50-B18E-ADC19CB290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407</TotalTime>
  <Words>285</Words>
  <Application>Microsoft Office PowerPoint</Application>
  <PresentationFormat>Widescreen</PresentationFormat>
  <Paragraphs>120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Avenir Next LT Pro</vt:lpstr>
      <vt:lpstr>Office Theme</vt:lpstr>
      <vt:lpstr> Social portfolio</vt:lpstr>
      <vt:lpstr>Introduction</vt:lpstr>
      <vt:lpstr>Index</vt:lpstr>
      <vt:lpstr>WEBSITE</vt:lpstr>
      <vt:lpstr>PowerPoint Presentation</vt:lpstr>
      <vt:lpstr>PowerPoint Presentation</vt:lpstr>
      <vt:lpstr>Activities</vt:lpstr>
      <vt:lpstr>May Vacation Assignment</vt:lpstr>
      <vt:lpstr>Alternate academic activity</vt:lpstr>
      <vt:lpstr>Notes</vt:lpstr>
      <vt:lpstr>Geography</vt:lpstr>
      <vt:lpstr>Economics</vt:lpstr>
      <vt:lpstr>History</vt:lpstr>
      <vt:lpstr>Democratic Politics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portfolio</dc:title>
  <dc:creator>Kavyam Patel</dc:creator>
  <cp:lastModifiedBy>Kavyam Patel</cp:lastModifiedBy>
  <cp:revision>30</cp:revision>
  <dcterms:created xsi:type="dcterms:W3CDTF">2021-12-06T12:55:13Z</dcterms:created>
  <dcterms:modified xsi:type="dcterms:W3CDTF">2022-02-23T12:08:16Z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